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2F43-796F-4AAF-8473-077DDC7975BC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Приготовление горячего завтрака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00636"/>
            <a:ext cx="6400800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СОШ№8 с.Садового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3655674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367623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378435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E:\Users\анна ишхановна\Downloads\Telegram Desktop\photo_2024-04-27_10-49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966" y="692696"/>
            <a:ext cx="378435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презентация\IMG-20211021-WA0023.jpg"/>
          <p:cNvPicPr>
            <a:picLocks noChangeAspect="1" noChangeArrowheads="1"/>
          </p:cNvPicPr>
          <p:nvPr/>
        </p:nvPicPr>
        <p:blipFill>
          <a:blip r:embed="rId2" cstate="print"/>
          <a:srcRect l="4387" t="1201"/>
          <a:stretch>
            <a:fillRect/>
          </a:stretch>
        </p:blipFill>
        <p:spPr bwMode="auto">
          <a:xfrm>
            <a:off x="4788024" y="836712"/>
            <a:ext cx="3762243" cy="518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89022"/>
            <a:ext cx="4032448" cy="537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404394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601612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529829" cy="470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464496" cy="594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Приготовление горячего завтрака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анна ишхановна</cp:lastModifiedBy>
  <cp:revision>11</cp:revision>
  <dcterms:created xsi:type="dcterms:W3CDTF">2021-10-21T12:39:10Z</dcterms:created>
  <dcterms:modified xsi:type="dcterms:W3CDTF">2024-04-27T09:07:56Z</dcterms:modified>
</cp:coreProperties>
</file>